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E46B4-2A20-AE37-769D-7DB6776E2A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ADDDFA-7491-BABA-5FBC-2CA6EBB0C2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F009D-4480-85DA-B98F-1018A6E86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B70E1-B893-1158-B503-1BAA89948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5488A-02A4-0AF0-F700-590A131C3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80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5EFE6-A957-8C5D-4BC1-DE4D73F47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FE7AA7-6A95-A041-6234-F36CBD042A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8754B-9F5F-0DB4-A0BC-3B2A418D6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56F9E-9EDD-4811-008C-9DB60E97A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E47C6-0D6A-B64A-210F-B38AB6B79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42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97A4EF-DCC2-52E6-C9C9-2D18609464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E3614F-4DF4-7721-05D9-C94BE028D9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2962FA-926A-4E5F-1F58-65F583185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96B1D-AF61-7BC4-19B1-817D97088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1D563-7332-887F-C16F-AF3A1382E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675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643C7-8D2F-82DA-585D-589C8C1DE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0BAD6-4CEC-BE37-1111-F0B547BB2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828B1-717B-054D-B1D3-BBF6196BF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5DCF6-5F8E-04FF-9464-2D325415C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6DDA9-4613-F54B-CD85-F9493956B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16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DC687-C0BA-916A-2D94-C5004E12B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E95932-EA5B-16FD-3BF0-F55118CC8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21CEA-45B0-F492-0602-A3F7CDDA5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28D4F-1F1D-7535-391F-3D304E6A4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AA3FA-2105-4F72-BEF7-ADEC4CF8A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835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6C809-ACEA-EDE3-5048-6DA112405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0B7C6-759B-0C9E-AC18-04452F9096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124114-FEB2-1ACA-4F5A-5F2BA32725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DD179A-7146-293A-118C-ACFB4E8FE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38058-1685-C6A3-99F3-CDB4B80C0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AAC803-12A9-D873-A355-1B5D17A36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96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67098-53AA-8138-BBFC-912C07338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6B9B1-71A1-68D2-CA9C-0011F0B334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657DDC-BD46-BF15-3121-889CE8A02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E71A7B-8AF1-F29B-3E39-E5D188F7A9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ECC9B0-44A6-9F91-C984-4004DD8017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489C5E-B9F5-E1BF-23E9-55BDD7DF1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2A510D-99C5-8921-DC96-3FCEA9C7E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86EC38-B051-6D73-DB54-7C3152D95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08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55AB7-81BD-4032-4C92-F66E656F2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0CBA0-8D46-6540-8433-E61CD39D3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4E7AC8-A605-3D67-8498-FF7D44981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48F502-E90F-2AB4-C34D-D52FB7259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092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0E31DA-3E9B-1BE5-A21C-80F629091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B2D123-20A7-8E49-EEA4-ABABBCA75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1D6318-6293-15D6-6268-0EAA4D405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40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9025E-7FAD-AC45-EFCD-4B41C00AF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17380-7F3F-B5E1-2F37-A79D6D1D9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B594B2-0614-C9C9-991C-568A95187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4100EF-72AA-ADC5-B042-F9C00B9CA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5229AC-9E37-0123-6271-2E9123E4E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F4972-1774-80AD-50A1-85E8D43F8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78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A3E8B-2D2B-6DEE-71DE-6B2D6BFDD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E4DE84-93B6-7283-03F9-CCCCF8BF56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BF71FB-5338-2BC8-8536-76ACFFB8F4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48807-72BE-8A43-375B-3A104B210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12884-692B-C698-539B-0E4AB97F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D6FCE7-BB4C-9F85-708F-B54E99D4E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362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8652FB-DCDD-39F0-DA05-110FAE3EE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EAE62-D5A0-954F-5AAD-75605F2C8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75D92-A32B-D116-02F3-8A0C7AD474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0EDDD1-35DF-48E6-8351-979CDC5820AC}" type="datetimeFigureOut">
              <a:rPr lang="en-US" smtClean="0"/>
              <a:t>3/3/2025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D989E-7871-5F07-86D2-C82A8A7C3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8DB88-B3C4-3A11-294C-D0CD7BA93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92763-27D4-4741-A923-8D181AC6AD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903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3EE88-14B2-15F7-0371-BBDCEE4E37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NEWTON’S FORWARD AND BACKWARD INTERPOLATION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9B562-825D-D72E-148B-500FD78AFF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Nazmul Kader Chowdhury</a:t>
            </a:r>
          </a:p>
        </p:txBody>
      </p:sp>
    </p:spTree>
    <p:extLst>
      <p:ext uri="{BB962C8B-B14F-4D97-AF65-F5344CB8AC3E}">
        <p14:creationId xmlns:p14="http://schemas.microsoft.com/office/powerpoint/2010/main" val="2593933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82729E-7C35-948D-3C45-86833B64A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03" y="0"/>
            <a:ext cx="106897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81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D9F7F73-49E7-F06B-978A-2432EB3F2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661" y="0"/>
            <a:ext cx="62286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919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F45F96-5EDF-0F0C-4EBF-C3CDAFE32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761" y="160255"/>
            <a:ext cx="7564478" cy="64762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330E4C-7EC9-DF57-B0F7-681D76AC1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761" y="0"/>
            <a:ext cx="75644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232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B4D761-4C92-8E55-561F-E0BE0C083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76" y="350949"/>
            <a:ext cx="11797048" cy="615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402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EFE6B7-621C-934D-84EF-C527B9092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9206" y="94268"/>
            <a:ext cx="6873587" cy="659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336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3D4ECD-69AE-3DAA-D130-2C78B4CAB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643" y="160256"/>
            <a:ext cx="6042713" cy="641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971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5E009C-D7EF-F687-F114-36F63D414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14" y="1193276"/>
            <a:ext cx="11736371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515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3BFA4E-D0DE-6023-ECAC-44E97D81B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34" y="103695"/>
            <a:ext cx="8689931" cy="664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523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42C34E-434C-19C1-C691-5CE06041F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8297" y="0"/>
            <a:ext cx="6212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304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CA5C38F-E5FF-2A3C-E507-BF6B4216D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549" y="0"/>
            <a:ext cx="104549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293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8</Words>
  <Application>Microsoft Office PowerPoint</Application>
  <PresentationFormat>Widescreen</PresentationFormat>
  <Paragraphs>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NEWTON’S FORWARD AND BACKWARD INTERPOLATION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NEWTON’S FORWARD AND BACKWARD INTERPOLATION </dc:title>
  <dc:creator>Nazmul kader Chowdhury</dc:creator>
  <cp:lastModifiedBy>Nazmul kader Chowdhury</cp:lastModifiedBy>
  <cp:revision>3</cp:revision>
  <dcterms:created xsi:type="dcterms:W3CDTF">2025-02-17T04:13:27Z</dcterms:created>
  <dcterms:modified xsi:type="dcterms:W3CDTF">2025-03-03T06:16:46Z</dcterms:modified>
</cp:coreProperties>
</file>

<file path=docProps/thumbnail.jpeg>
</file>